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0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197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50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23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092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6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0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6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01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6C085-25A7-48E3-AC50-2702504C7ECD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9394A-7EB0-47E3-9A6B-37D869D71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0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60" y="0"/>
            <a:ext cx="5306534" cy="3523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5292870" cy="3523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523" y="3523539"/>
            <a:ext cx="2189823" cy="20949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1578" y="3569884"/>
            <a:ext cx="1365724" cy="204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960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60" y="0"/>
            <a:ext cx="5306534" cy="3523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5292870" cy="3523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106" y="3523539"/>
            <a:ext cx="2118530" cy="31777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4115" y="3724701"/>
            <a:ext cx="2904912" cy="290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02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60" y="0"/>
            <a:ext cx="5306534" cy="3523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5292870" cy="3523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622" y="3569884"/>
            <a:ext cx="2904912" cy="2904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9399" y="3569884"/>
            <a:ext cx="4003656" cy="300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62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60" y="0"/>
            <a:ext cx="5306534" cy="3523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5292870" cy="3523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252" y="3569884"/>
            <a:ext cx="4314825" cy="2381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349" y="3569884"/>
            <a:ext cx="4003656" cy="300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76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60" y="0"/>
            <a:ext cx="5306534" cy="3523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5292870" cy="35235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3523539"/>
            <a:ext cx="3124200" cy="3138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7467" y="3523540"/>
            <a:ext cx="2034533" cy="1672686"/>
          </a:xfrm>
          <a:prstGeom prst="rect">
            <a:avLst/>
          </a:prstGeom>
        </p:spPr>
      </p:pic>
      <p:pic>
        <p:nvPicPr>
          <p:cNvPr id="1028" name="Picture 4" descr="http://p5cdn4static.sharpschool.com/UserFiles/Servers/Server_3168824/Image/te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466" y="3523539"/>
            <a:ext cx="2034533" cy="167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5cdn4static.sharpschool.com/UserFiles/Servers/Server_3168824/Image/te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495" y="3863956"/>
            <a:ext cx="1620475" cy="133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9817" y="5182746"/>
            <a:ext cx="2034533" cy="1672686"/>
          </a:xfrm>
          <a:prstGeom prst="rect">
            <a:avLst/>
          </a:prstGeom>
        </p:spPr>
      </p:pic>
      <p:pic>
        <p:nvPicPr>
          <p:cNvPr id="10" name="Picture 4" descr="http://p5cdn4static.sharpschool.com/UserFiles/Servers/Server_3168824/Image/te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816" y="5182745"/>
            <a:ext cx="2034533" cy="167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p5cdn4static.sharpschool.com/UserFiles/Servers/Server_3168824/Image/te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845" y="5523162"/>
            <a:ext cx="1620475" cy="133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708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2015-11-18T12:38:22Z</dcterms:created>
  <dcterms:modified xsi:type="dcterms:W3CDTF">2015-11-18T12:38:55Z</dcterms:modified>
</cp:coreProperties>
</file>